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950" r:id="rId2"/>
    <p:sldId id="1059" r:id="rId3"/>
    <p:sldId id="1055" r:id="rId4"/>
    <p:sldId id="1197" r:id="rId5"/>
    <p:sldId id="1199" r:id="rId6"/>
    <p:sldId id="1200" r:id="rId7"/>
    <p:sldId id="1201" r:id="rId8"/>
    <p:sldId id="1207" r:id="rId9"/>
    <p:sldId id="1090" r:id="rId10"/>
    <p:sldId id="1208" r:id="rId11"/>
    <p:sldId id="1202" r:id="rId12"/>
    <p:sldId id="1209" r:id="rId13"/>
    <p:sldId id="1204" r:id="rId14"/>
    <p:sldId id="1205" r:id="rId15"/>
    <p:sldId id="642" r:id="rId16"/>
    <p:sldId id="607" r:id="rId17"/>
    <p:sldId id="643" r:id="rId18"/>
    <p:sldId id="627" r:id="rId19"/>
    <p:sldId id="644" r:id="rId20"/>
    <p:sldId id="675" r:id="rId21"/>
    <p:sldId id="581" r:id="rId22"/>
    <p:sldId id="650" r:id="rId23"/>
    <p:sldId id="582" r:id="rId24"/>
    <p:sldId id="1191" r:id="rId25"/>
    <p:sldId id="501" r:id="rId26"/>
    <p:sldId id="1192" r:id="rId27"/>
    <p:sldId id="1193" r:id="rId28"/>
    <p:sldId id="1184" r:id="rId29"/>
    <p:sldId id="1210" r:id="rId30"/>
    <p:sldId id="1211" r:id="rId31"/>
    <p:sldId id="1212" r:id="rId32"/>
    <p:sldId id="1213" r:id="rId33"/>
    <p:sldId id="645" r:id="rId34"/>
    <p:sldId id="432" r:id="rId35"/>
    <p:sldId id="433" r:id="rId36"/>
    <p:sldId id="434" r:id="rId37"/>
    <p:sldId id="435" r:id="rId38"/>
    <p:sldId id="436" r:id="rId39"/>
    <p:sldId id="437" r:id="rId40"/>
    <p:sldId id="1190" r:id="rId41"/>
    <p:sldId id="954" r:id="rId42"/>
    <p:sldId id="1214" r:id="rId43"/>
    <p:sldId id="1189" r:id="rId44"/>
    <p:sldId id="1171" r:id="rId45"/>
    <p:sldId id="1130" r:id="rId46"/>
    <p:sldId id="1122" r:id="rId47"/>
    <p:sldId id="518" r:id="rId48"/>
    <p:sldId id="523" r:id="rId49"/>
    <p:sldId id="520" r:id="rId50"/>
    <p:sldId id="521" r:id="rId51"/>
    <p:sldId id="522" r:id="rId52"/>
    <p:sldId id="946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1197"/>
            <p14:sldId id="1199"/>
            <p14:sldId id="1200"/>
            <p14:sldId id="1201"/>
            <p14:sldId id="1207"/>
            <p14:sldId id="1090"/>
            <p14:sldId id="1208"/>
            <p14:sldId id="1202"/>
            <p14:sldId id="1209"/>
            <p14:sldId id="1204"/>
            <p14:sldId id="1205"/>
            <p14:sldId id="642"/>
            <p14:sldId id="607"/>
            <p14:sldId id="643"/>
            <p14:sldId id="627"/>
            <p14:sldId id="644"/>
            <p14:sldId id="675"/>
            <p14:sldId id="581"/>
            <p14:sldId id="650"/>
            <p14:sldId id="582"/>
            <p14:sldId id="1191"/>
            <p14:sldId id="501"/>
            <p14:sldId id="1192"/>
            <p14:sldId id="1193"/>
            <p14:sldId id="1184"/>
            <p14:sldId id="1210"/>
            <p14:sldId id="1211"/>
            <p14:sldId id="1212"/>
            <p14:sldId id="1213"/>
            <p14:sldId id="645"/>
            <p14:sldId id="432"/>
            <p14:sldId id="433"/>
            <p14:sldId id="434"/>
            <p14:sldId id="435"/>
            <p14:sldId id="436"/>
            <p14:sldId id="437"/>
            <p14:sldId id="1190"/>
            <p14:sldId id="954"/>
            <p14:sldId id="1214"/>
            <p14:sldId id="1189"/>
            <p14:sldId id="1171"/>
            <p14:sldId id="1130"/>
            <p14:sldId id="1122"/>
            <p14:sldId id="518"/>
            <p14:sldId id="523"/>
            <p14:sldId id="520"/>
            <p14:sldId id="521"/>
            <p14:sldId id="5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82265" autoAdjust="0"/>
  </p:normalViewPr>
  <p:slideViewPr>
    <p:cSldViewPr>
      <p:cViewPr varScale="1">
        <p:scale>
          <a:sx n="84" d="100"/>
          <a:sy n="84" d="100"/>
        </p:scale>
        <p:origin x="191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06/07/2024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2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06/07/2024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7th July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BE053-3494-E9E6-C38A-6DDC8CE7EA85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400605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Cos 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09814-E80D-8FBE-8215-CF1E15D3B01F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77050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426CF-B359-5C5F-7B03-1CB417E2E5CD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85942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22F9E-15F9-FE4E-9243-D3A050E7BC47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347194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I’m so blessed, 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Lord…..</a:t>
            </a:r>
          </a:p>
          <a:p>
            <a:r>
              <a:rPr lang="en-GB" sz="4400" dirty="0">
                <a:solidFill>
                  <a:schemeClr val="bg1"/>
                </a:solidFill>
              </a:rPr>
              <a:t> Hallelujah I’m blessed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EB0EE-687D-CB28-27D7-B42A148B9D19}"/>
              </a:ext>
            </a:extLst>
          </p:cNvPr>
          <p:cNvSpPr txBox="1"/>
          <p:nvPr/>
        </p:nvSpPr>
        <p:spPr>
          <a:xfrm>
            <a:off x="8028384" y="11663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238048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Sacrifice of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Olumide </a:t>
            </a:r>
            <a:r>
              <a:rPr lang="en-GB" sz="1200" dirty="0" err="1">
                <a:solidFill>
                  <a:schemeClr val="bg1"/>
                </a:solidFill>
              </a:rPr>
              <a:t>Iyun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55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bring to you the sacrifice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Give thanks to you with all our voices 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56293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celebrate before the throne of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great and greatly to be praised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127135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556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10512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32017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780033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4017219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4847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52059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03713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993256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see Your promises in fulfilment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965652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He Knows My Name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2151368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Tommy Walker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1996 Universal Music - Brentwood Benson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0674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have a Maker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formed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even time began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life was in His hand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11841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knows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knows my every thought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sees each tear that falls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hears me when I call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143099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have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He'll never leave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matter where I 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955473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knows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knows my every thought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sees each tear that falls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hears me when I call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414847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>
              <a:solidFill>
                <a:schemeClr val="bg1"/>
              </a:solidFill>
            </a:endParaRPr>
          </a:p>
          <a:p>
            <a:r>
              <a:rPr lang="en-GB" sz="9600" dirty="0">
                <a:solidFill>
                  <a:schemeClr val="bg1"/>
                </a:solidFill>
              </a:rPr>
              <a:t>No Longer Slaves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7030123</a:t>
            </a:r>
          </a:p>
          <a:p>
            <a:r>
              <a:rPr lang="en-GB" sz="1200" dirty="0"/>
              <a:t>Brian Johnson | Joel Case | Jonathan David </a:t>
            </a:r>
            <a:r>
              <a:rPr lang="en-GB" sz="1200" dirty="0" err="1"/>
              <a:t>Helser</a:t>
            </a:r>
            <a:endParaRPr lang="en-GB" sz="1200" dirty="0"/>
          </a:p>
          <a:p>
            <a:r>
              <a:rPr lang="en-GB" sz="1200" dirty="0"/>
              <a:t>© 2014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  <a:endParaRPr lang="en-GB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unravel me with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surround me with a song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Of deliverance from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Till all my fears are gone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my Mother's womb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have chosen 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Love has called my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I've been born again into Your family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blood flows through my veins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split the sea so I could walk right through 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My fears were drowned in perfect love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rescued me so I could stand and sing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I’m So Blessed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7167000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Jonathan Smith | Logan Cain | Madison Cain | Matthew West | Taylor Cain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All Essential Music;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Logan Cain Music; Madison Cain Music; Taylor Cain Music; Combustion Five; Third Story House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826914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6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5C3D-CC08-8916-0E77-8527FECD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305E8-AF4F-75B8-C48A-B0D7B1997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74831-F668-7B90-F316-178C1951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Trouble knocking at my door today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won’t let it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Worry </a:t>
            </a:r>
            <a:r>
              <a:rPr lang="en-GB" sz="4400" dirty="0" err="1">
                <a:solidFill>
                  <a:schemeClr val="bg1"/>
                </a:solidFill>
              </a:rPr>
              <a:t>wanna</a:t>
            </a:r>
            <a:r>
              <a:rPr lang="en-GB" sz="4400" dirty="0">
                <a:solidFill>
                  <a:schemeClr val="bg1"/>
                </a:solidFill>
              </a:rPr>
              <a:t> steal my joy away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won’t let it win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3577" y="49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167738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Cos 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0392" y="711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60710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28384" y="11663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389366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 </a:t>
            </a:r>
          </a:p>
          <a:p>
            <a:r>
              <a:rPr lang="en-GB" sz="4400" dirty="0">
                <a:solidFill>
                  <a:schemeClr val="bg1"/>
                </a:solidFill>
              </a:rPr>
              <a:t>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 Hallelujah I’m blessed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0392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320895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When I count the problems that I see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Hope looks all but gone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when I count the ways You’re good to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got me counting all day long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4238292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9650</TotalTime>
  <Words>1477</Words>
  <Application>Microsoft Office PowerPoint</Application>
  <PresentationFormat>On-screen Show (4:3)</PresentationFormat>
  <Paragraphs>238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509</cp:revision>
  <dcterms:created xsi:type="dcterms:W3CDTF">2019-09-23T12:06:27Z</dcterms:created>
  <dcterms:modified xsi:type="dcterms:W3CDTF">2024-07-06T08:10:11Z</dcterms:modified>
</cp:coreProperties>
</file>